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4325A-B3B5-4D38-B674-4CB60B36E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8ECACF-2D92-4450-A0D0-079EB4E714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7D19C-B0D2-42C2-9936-CDFFF64C7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19EA0-8D6E-42E1-915B-0E822B518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80B3E-0FF5-425A-BD73-FD1B1E666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93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E0F9B-8FFE-4D7E-A400-0B5A237F1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EEB13A-E176-46C6-A2C1-ECCB923C0F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2AF36-8DA9-4992-B9B6-370015C4A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83E29-0D20-43BE-81F6-E33669140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5F459-3840-48D4-8588-12AE28FEE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184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A3C82D-30C4-41E8-8050-D9A7C359D9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E980DA-4EEE-4668-81D2-32E0AC480C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58449-AFC5-4EBB-A6DA-C2540B9F5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33566-3135-4C6B-847C-7D74F04C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A5A54-E5A2-4F03-BEFB-879043CB4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4721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DB538-330F-4D5A-87C7-E3011929D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ECAD2-2E37-4D95-AE88-90F01EC24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C91DB-58E2-42BD-81AE-5C993A4D1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5F153-B215-41D1-B340-A4D370061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E975A-EC76-4E37-BFDB-C10FC287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9144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641C-6768-4FCC-94AB-05B15CA0B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94425-1CF1-49EB-8B74-DD15A6033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21A03-BEC7-4EB2-B0CC-CA2873820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5C872-2676-44B5-A4F9-43D7BFED3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9AFBB-4A37-4E3A-8D95-E3DDF897D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6990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E20D8-91EE-4685-99DF-06BEFF85F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CC0CB-B016-4668-8D4B-64A3D1247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1788D0-4EF4-4822-98C4-5C9A7E36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7C52B2-DE85-4BDE-AC28-3F6C3C063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5D94A0-D727-4BA8-B89B-3EA594304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9BA3C5-C2E9-4089-8A3D-5E0D1A6AF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5220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5B767-98C3-49A3-A698-9042F8784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98C5C-2C65-464D-BF0C-022DA03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BED04-1D65-4AD3-B986-160496274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AE59BE-4A13-4D0A-867D-B5D7935ABD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0D3FD5-4273-4AE4-B412-23DC1F9427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C9998B-19FF-458F-AA3B-D480A65E4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047877-7276-4303-89DB-0142322D2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AC0AB4-8F1C-4909-A7C3-B12455748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6534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7FD8A-062A-4A39-8241-2412F3276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699A39-1D05-44A3-A988-5D024E8CF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BD33D2-6E49-4197-B901-78A1F5A35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98F584-9500-4DAF-ABF0-90128B849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9174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C1BE24-3773-4710-B2EE-7CE72974A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1CD27A-2BBD-4F8E-8028-E3500EE97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51F27-7362-4DEF-B537-4EBE0EF3C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4216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FD4F0-0E24-4E16-BD9E-CBFF2DE0B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14778-FCC1-4BDB-B3DD-5E032480C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C67859-0176-4D2B-8566-7F7D9260A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E0F09-4F1D-4B7F-BA15-5FD23BE07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839C08-10AE-4748-85B9-581CEB7C2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B2F033-6573-41EB-8FEE-3086D6203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1340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E25B0-F517-4AEB-A7A5-55CB8DD61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CB2C30-7709-4DED-B71D-BE9F246ABB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9268AA-2628-4A70-A31A-33BF2E825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4627E3-8347-425B-9EDD-4023CCD59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65401-061B-43BD-B3D5-9CD562D00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8E867-1E66-47D8-B825-490604FCE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7169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5EC34E-301F-45A7-A47F-72B35CF5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8B1A55-E081-4963-B3FE-725EF0BAA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F6283-20E4-4DA1-B99E-D3A5B414AF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E0B830-DD46-4F1A-B246-24B8A99CADC5}" type="datetimeFigureOut">
              <a:rPr lang="en-IN" smtClean="0"/>
              <a:t>22-02-2022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D644B-F59D-466F-9ABA-52B8FEDE84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4BDA3-F22F-4B37-BEDB-1EA0EE677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8AEB7-AF23-4AC7-B5F0-66E7F491E5E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654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9320C-96F3-496F-8400-1A90FB2A9E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697885-6858-4CAD-916D-17AAB46872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BCBADE2-0364-4986-9F4C-8B992F6C2B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165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5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Gunwant</dc:creator>
  <cp:lastModifiedBy>Gunwant</cp:lastModifiedBy>
  <cp:revision>1</cp:revision>
  <dcterms:created xsi:type="dcterms:W3CDTF">2022-02-22T12:15:56Z</dcterms:created>
  <dcterms:modified xsi:type="dcterms:W3CDTF">2022-02-22T12:16:19Z</dcterms:modified>
</cp:coreProperties>
</file>

<file path=docProps/thumbnail.jpeg>
</file>